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65" r:id="rId5"/>
    <p:sldId id="259" r:id="rId6"/>
    <p:sldId id="266" r:id="rId7"/>
    <p:sldId id="260"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09" d="100"/>
          <a:sy n="109" d="100"/>
        </p:scale>
        <p:origin x="55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578F-67E0-4205-B2EA-CFE49AF3731B}" type="datetimeFigureOut">
              <a:rPr lang="en-US" smtClean="0"/>
              <a:t>11/7/2018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C20E7-9671-45F0-836D-53E56406B6BA}" type="slidenum">
              <a:rPr lang="en-US" smtClean="0"/>
              <a:t>‹#›</a:t>
            </a:fld>
            <a:endParaRPr lang="en-US"/>
          </a:p>
        </p:txBody>
      </p:sp>
    </p:spTree>
    <p:extLst>
      <p:ext uri="{BB962C8B-B14F-4D97-AF65-F5344CB8AC3E}">
        <p14:creationId xmlns:p14="http://schemas.microsoft.com/office/powerpoint/2010/main" val="4803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fld id="{8BCC20E7-9671-45F0-836D-53E56406B6BA}" type="slidenum">
              <a:rPr lang="en-US" smtClean="0"/>
              <a:t>2</a:t>
            </a:fld>
            <a:endParaRPr lang="en-US"/>
          </a:p>
        </p:txBody>
      </p:sp>
    </p:spTree>
    <p:extLst>
      <p:ext uri="{BB962C8B-B14F-4D97-AF65-F5344CB8AC3E}">
        <p14:creationId xmlns:p14="http://schemas.microsoft.com/office/powerpoint/2010/main" val="165748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our technical goals, we have many plans to begin outreach events to inspire others to enter STEM and get inspired with space exploration</a:t>
            </a:r>
          </a:p>
        </p:txBody>
      </p:sp>
      <p:sp>
        <p:nvSpPr>
          <p:cNvPr id="4" name="Slide Number Placeholder 3"/>
          <p:cNvSpPr>
            <a:spLocks noGrp="1"/>
          </p:cNvSpPr>
          <p:nvPr>
            <p:ph type="sldNum" sz="quarter" idx="10"/>
          </p:nvPr>
        </p:nvSpPr>
        <p:spPr/>
        <p:txBody>
          <a:bodyPr/>
          <a:lstStyle/>
          <a:p>
            <a:fld id="{8BCC20E7-9671-45F0-836D-53E56406B6BA}" type="slidenum">
              <a:rPr lang="en-US" smtClean="0"/>
              <a:t>7</a:t>
            </a:fld>
            <a:endParaRPr lang="en-US"/>
          </a:p>
        </p:txBody>
      </p:sp>
    </p:spTree>
    <p:extLst>
      <p:ext uri="{BB962C8B-B14F-4D97-AF65-F5344CB8AC3E}">
        <p14:creationId xmlns:p14="http://schemas.microsoft.com/office/powerpoint/2010/main" val="37507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EE major too</a:t>
            </a:r>
          </a:p>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8</a:t>
            </a:fld>
            <a:endParaRPr lang="en-US"/>
          </a:p>
        </p:txBody>
      </p:sp>
    </p:spTree>
    <p:extLst>
      <p:ext uri="{BB962C8B-B14F-4D97-AF65-F5344CB8AC3E}">
        <p14:creationId xmlns:p14="http://schemas.microsoft.com/office/powerpoint/2010/main" val="2094797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51BD9-232A-4ECB-A4DD-E9D8680FEE4F}"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7154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87957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92761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788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110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51BD9-232A-4ECB-A4DD-E9D8680FEE4F}"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33762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51BD9-232A-4ECB-A4DD-E9D8680FEE4F}" type="datetimeFigureOut">
              <a:rPr lang="en-US" smtClean="0"/>
              <a:t>11/7/2018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19510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51BD9-232A-4ECB-A4DD-E9D8680FEE4F}" type="datetimeFigureOut">
              <a:rPr lang="en-US" smtClean="0"/>
              <a:t>11/7/2018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10567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11/7/2018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3020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97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499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11/7/2018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428805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mailto:cjn1012@wildcats.unh.edu"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smtClean="0"/>
              <a:t>CEPS Engineering Organization</a:t>
            </a:r>
            <a:endParaRPr lang="en-US" dirty="0"/>
          </a:p>
          <a:p>
            <a:r>
              <a:rPr lang="en-US" dirty="0" smtClean="0"/>
              <a:t>High Power Rocketry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55443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219865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19595"/>
            <a:ext cx="10515600" cy="1325563"/>
          </a:xfrm>
        </p:spPr>
        <p:txBody>
          <a:bodyPr/>
          <a:lstStyle/>
          <a:p>
            <a:r>
              <a:rPr lang="en-US" dirty="0"/>
              <a:t>What is UNH SEDS?</a:t>
            </a:r>
          </a:p>
        </p:txBody>
      </p:sp>
      <p:sp>
        <p:nvSpPr>
          <p:cNvPr id="3" name="Content Placeholder 2"/>
          <p:cNvSpPr>
            <a:spLocks noGrp="1"/>
          </p:cNvSpPr>
          <p:nvPr>
            <p:ph idx="1"/>
          </p:nvPr>
        </p:nvSpPr>
        <p:spPr>
          <a:xfrm>
            <a:off x="274691" y="1253331"/>
            <a:ext cx="10515600" cy="2658791"/>
          </a:xfrm>
        </p:spPr>
        <p:txBody>
          <a:bodyPr>
            <a:normAutofit/>
          </a:bodyPr>
          <a:lstStyle/>
          <a:p>
            <a:r>
              <a:rPr lang="en-US" sz="2400" dirty="0"/>
              <a:t>Students for the Exploration and Development of Space (SEDS) is a non-profit that empowers young people to participate and make an impact in space exploration. SEDS helps students develop their technical and leadership skills by providing opportunities to manage and participate in national projects as well as to attend conferences.</a:t>
            </a:r>
          </a:p>
          <a:p>
            <a:r>
              <a:rPr lang="en-US" sz="2400" dirty="0"/>
              <a:t>We are an interdisciplinary rocketry organization founded in 2017 that has </a:t>
            </a:r>
            <a:r>
              <a:rPr lang="en-US" sz="2400" dirty="0" smtClean="0"/>
              <a:t>30 members </a:t>
            </a:r>
            <a:r>
              <a:rPr lang="en-US" sz="2400" dirty="0"/>
              <a:t>from 6 different majors and every class. </a:t>
            </a: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520687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33" y="0"/>
            <a:ext cx="10515600" cy="1325563"/>
          </a:xfrm>
        </p:spPr>
        <p:txBody>
          <a:bodyPr/>
          <a:lstStyle/>
          <a:p>
            <a:r>
              <a:rPr lang="en-US" dirty="0"/>
              <a:t>What Have We Done?</a:t>
            </a:r>
          </a:p>
        </p:txBody>
      </p:sp>
      <p:sp>
        <p:nvSpPr>
          <p:cNvPr id="3" name="Content Placeholder 2"/>
          <p:cNvSpPr>
            <a:spLocks noGrp="1"/>
          </p:cNvSpPr>
          <p:nvPr>
            <p:ph idx="1"/>
          </p:nvPr>
        </p:nvSpPr>
        <p:spPr>
          <a:xfrm>
            <a:off x="583676" y="1140681"/>
            <a:ext cx="10515600" cy="3038606"/>
          </a:xfrm>
        </p:spPr>
        <p:txBody>
          <a:bodyPr>
            <a:normAutofit/>
          </a:bodyPr>
          <a:lstStyle/>
          <a:p>
            <a:r>
              <a:rPr lang="en-US" sz="2400" dirty="0"/>
              <a:t>Worked on increasing our ‘Body of Knowledge’ in rocketry building techniques by building and launching eight rockets in a local field </a:t>
            </a:r>
            <a:r>
              <a:rPr lang="en-US" sz="2400" dirty="0" smtClean="0"/>
              <a:t>in Lee, NH.</a:t>
            </a:r>
            <a:endParaRPr lang="en-US" sz="2400" dirty="0"/>
          </a:p>
          <a:p>
            <a:r>
              <a:rPr lang="en-US" sz="2400" dirty="0"/>
              <a:t>Created and optimized launch simulations to accurately predict the flight path of each rocket flown</a:t>
            </a:r>
          </a:p>
          <a:p>
            <a:r>
              <a:rPr lang="en-US" sz="2400" dirty="0"/>
              <a:t>Used MATLAB to optimize rocket dimensions to </a:t>
            </a:r>
            <a:r>
              <a:rPr lang="en-US" sz="2400" dirty="0" smtClean="0"/>
              <a:t>maximize flight apogee</a:t>
            </a:r>
            <a:endParaRPr lang="en-US" sz="2400" dirty="0"/>
          </a:p>
          <a:p>
            <a:r>
              <a:rPr lang="en-US" sz="2400" dirty="0"/>
              <a:t>Measured thrust of our engines using a static test fire rig to more accurately predict the flight path of our rocket</a:t>
            </a:r>
          </a:p>
          <a:p>
            <a:endParaRPr lang="en-US" sz="2400" dirty="0"/>
          </a:p>
        </p:txBody>
      </p:sp>
      <p:pic>
        <p:nvPicPr>
          <p:cNvPr id="5" name="Picture 1295"/>
          <p:cNvPicPr>
            <a:picLocks noChangeAspect="1"/>
          </p:cNvPicPr>
          <p:nvPr/>
        </p:nvPicPr>
        <p:blipFill rotWithShape="1">
          <a:blip r:embed="rId2" cstate="print">
            <a:extLst>
              <a:ext uri="{28A0092B-C50C-407E-A947-70E740481C1C}">
                <a14:useLocalDpi xmlns:a14="http://schemas.microsoft.com/office/drawing/2010/main" val="0"/>
              </a:ext>
            </a:extLst>
          </a:blip>
          <a:srcRect l="4425" t="758" r="7468" b="1283"/>
          <a:stretch/>
        </p:blipFill>
        <p:spPr>
          <a:xfrm>
            <a:off x="1589541" y="3924374"/>
            <a:ext cx="3347301" cy="2791188"/>
          </a:xfrm>
          <a:prstGeom prst="rect">
            <a:avLst/>
          </a:prstGeom>
          <a:ln>
            <a:solidFill>
              <a:schemeClr val="bg1"/>
            </a:solidFill>
          </a:ln>
        </p:spPr>
      </p:pic>
      <p:pic>
        <p:nvPicPr>
          <p:cNvPr id="7" name="Picture 6" descr="https://lh5.googleusercontent.com/_Q29ix3APbU-U1WzBrXV51nmRaJ8TkwBJcELxm0WclJS2MdSsEo85NoRjnN1Xvq4SENiR7Rm002o7T8I4j4r7gjzbj08-XOmuUl0TmYCWufrQPxqqlbMtoDVISx0GQjeFAe_nCE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1714" y="3803904"/>
            <a:ext cx="1834925" cy="2791188"/>
          </a:xfrm>
          <a:prstGeom prst="rect">
            <a:avLst/>
          </a:prstGeom>
          <a:noFill/>
          <a:ln>
            <a:noFill/>
          </a:ln>
        </p:spPr>
      </p:pic>
    </p:spTree>
    <p:extLst>
      <p:ext uri="{BB962C8B-B14F-4D97-AF65-F5344CB8AC3E}">
        <p14:creationId xmlns:p14="http://schemas.microsoft.com/office/powerpoint/2010/main" val="2422846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427378-1A58-4284-AFC1-5A6C0B10CD37}"/>
              </a:ext>
            </a:extLst>
          </p:cNvPr>
          <p:cNvSpPr/>
          <p:nvPr/>
        </p:nvSpPr>
        <p:spPr>
          <a:xfrm>
            <a:off x="453449" y="1973263"/>
            <a:ext cx="3846267" cy="3785652"/>
          </a:xfrm>
          <a:prstGeom prst="rect">
            <a:avLst/>
          </a:prstGeom>
        </p:spPr>
        <p:txBody>
          <a:bodyPr wrap="square">
            <a:spAutoFit/>
          </a:bodyPr>
          <a:lstStyle/>
          <a:p>
            <a:pPr marL="285750" indent="-285750">
              <a:buFont typeface="Arial" panose="020B0604020202020204" pitchFamily="34" charset="0"/>
              <a:buChar char="•"/>
            </a:pPr>
            <a:r>
              <a:rPr lang="en-US" sz="2400" dirty="0"/>
              <a:t>Placed second place at the URC in the mechanical engineering competition </a:t>
            </a:r>
            <a:r>
              <a:rPr lang="en-US" sz="2400" dirty="0" smtClean="0"/>
              <a:t>teams in Spring 2018</a:t>
            </a:r>
            <a:endParaRPr lang="en-US" sz="2400" dirty="0"/>
          </a:p>
          <a:p>
            <a:pPr marL="285750" indent="-285750">
              <a:buFont typeface="Arial" panose="020B0604020202020204" pitchFamily="34" charset="0"/>
              <a:buChar char="•"/>
            </a:pPr>
            <a:r>
              <a:rPr lang="en-US" sz="2400" dirty="0" smtClean="0"/>
              <a:t>Competed in the University Student Rocketry Competition in September 2018 hosted by SEDS USA with a near-nominal flight</a:t>
            </a:r>
            <a:endParaRPr lang="en-US" sz="2400" dirty="0"/>
          </a:p>
        </p:txBody>
      </p:sp>
      <p:pic>
        <p:nvPicPr>
          <p:cNvPr id="5" name="Picture 2" descr="Image may contain: 4 people, people standing">
            <a:extLst>
              <a:ext uri="{FF2B5EF4-FFF2-40B4-BE49-F238E27FC236}">
                <a16:creationId xmlns:a16="http://schemas.microsoft.com/office/drawing/2014/main" id="{8DFCFE52-D2C8-461F-8983-5B13BEFCF7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6471" y="1473200"/>
            <a:ext cx="7272080" cy="48468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4AD494E-EF2D-4A4A-98CF-238CCA68C7B7}"/>
              </a:ext>
            </a:extLst>
          </p:cNvPr>
          <p:cNvSpPr txBox="1">
            <a:spLocks/>
          </p:cNvSpPr>
          <p:nvPr/>
        </p:nvSpPr>
        <p:spPr>
          <a:xfrm>
            <a:off x="35743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Have We Done?</a:t>
            </a:r>
            <a:endParaRPr lang="en-US" dirty="0"/>
          </a:p>
        </p:txBody>
      </p:sp>
    </p:spTree>
    <p:extLst>
      <p:ext uri="{BB962C8B-B14F-4D97-AF65-F5344CB8AC3E}">
        <p14:creationId xmlns:p14="http://schemas.microsoft.com/office/powerpoint/2010/main" val="2295333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a:t>Our first successful multistage rocket</a:t>
            </a:r>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a:t>Our static test fire for our competition booster engine</a:t>
            </a:r>
          </a:p>
        </p:txBody>
      </p:sp>
    </p:spTree>
    <p:extLst>
      <p:ext uri="{BB962C8B-B14F-4D97-AF65-F5344CB8AC3E}">
        <p14:creationId xmlns:p14="http://schemas.microsoft.com/office/powerpoint/2010/main" val="2958103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mpetition Rocket Launc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4793" y="914400"/>
            <a:ext cx="9449666" cy="5315317"/>
          </a:xfrm>
        </p:spPr>
      </p:pic>
    </p:spTree>
    <p:extLst>
      <p:ext uri="{BB962C8B-B14F-4D97-AF65-F5344CB8AC3E}">
        <p14:creationId xmlns:p14="http://schemas.microsoft.com/office/powerpoint/2010/main" val="24942869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1" y="374553"/>
            <a:ext cx="10515600" cy="907493"/>
          </a:xfrm>
        </p:spPr>
        <p:txBody>
          <a:bodyPr>
            <a:normAutofit/>
          </a:bodyPr>
          <a:lstStyle/>
          <a:p>
            <a:r>
              <a:rPr lang="en-US" dirty="0"/>
              <a:t>Goals for UNH SEDS 2018-2019</a:t>
            </a:r>
          </a:p>
        </p:txBody>
      </p:sp>
      <p:sp>
        <p:nvSpPr>
          <p:cNvPr id="3" name="Content Placeholder 2"/>
          <p:cNvSpPr>
            <a:spLocks noGrp="1"/>
          </p:cNvSpPr>
          <p:nvPr>
            <p:ph idx="1"/>
          </p:nvPr>
        </p:nvSpPr>
        <p:spPr>
          <a:xfrm>
            <a:off x="781639" y="1373138"/>
            <a:ext cx="10515600" cy="4351338"/>
          </a:xfrm>
        </p:spPr>
        <p:txBody>
          <a:bodyPr/>
          <a:lstStyle/>
          <a:p>
            <a:r>
              <a:rPr lang="en-US" dirty="0"/>
              <a:t>Finish participation in the University Student Rocketry Competition</a:t>
            </a:r>
          </a:p>
          <a:p>
            <a:r>
              <a:rPr lang="en-US" dirty="0"/>
              <a:t>An incorporated hybrid rocket engine with gimbal assembly </a:t>
            </a:r>
          </a:p>
          <a:p>
            <a:r>
              <a:rPr lang="it-IT" dirty="0"/>
              <a:t>Compete in SpacePort America Cup</a:t>
            </a:r>
          </a:p>
          <a:p>
            <a:pPr lvl="1" fontAlgn="base"/>
            <a:r>
              <a:rPr lang="en-US" dirty="0"/>
              <a:t>Gimbaled Hybrid Engine, carbon fiber body </a:t>
            </a:r>
            <a:endParaRPr lang="en-US" sz="5600" dirty="0"/>
          </a:p>
          <a:p>
            <a:pPr lvl="1" fontAlgn="base"/>
            <a:r>
              <a:rPr lang="en-US" dirty="0"/>
              <a:t>Flight computer on board to control thrust, staging events and recovery. </a:t>
            </a:r>
            <a:endParaRPr lang="en-US" sz="5600" dirty="0"/>
          </a:p>
          <a:p>
            <a:pPr lvl="1"/>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01" y="3855563"/>
            <a:ext cx="4603240" cy="25905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879" y="4070594"/>
            <a:ext cx="6078088" cy="2014710"/>
          </a:xfrm>
          <a:prstGeom prst="rect">
            <a:avLst/>
          </a:prstGeom>
        </p:spPr>
      </p:pic>
    </p:spTree>
    <p:extLst>
      <p:ext uri="{BB962C8B-B14F-4D97-AF65-F5344CB8AC3E}">
        <p14:creationId xmlns:p14="http://schemas.microsoft.com/office/powerpoint/2010/main" val="1481587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a:xfrm>
            <a:off x="635000" y="1690688"/>
            <a:ext cx="10515600" cy="4351338"/>
          </a:xfrm>
        </p:spPr>
        <p:txBody>
          <a:bodyPr>
            <a:normAutofit/>
          </a:bodyPr>
          <a:lstStyle/>
          <a:p>
            <a:r>
              <a:rPr lang="en-US" dirty="0" smtClean="0"/>
              <a:t>SEDS </a:t>
            </a:r>
            <a:r>
              <a:rPr lang="en-US" dirty="0"/>
              <a:t>USA hosts a national conference every year called ‘</a:t>
            </a:r>
            <a:r>
              <a:rPr lang="en-US" dirty="0" err="1"/>
              <a:t>SpaceVision</a:t>
            </a:r>
            <a:r>
              <a:rPr lang="en-US" dirty="0"/>
              <a:t>’ where many of the various SEDS chapters congregate to network and listen to speakers. This year, it </a:t>
            </a:r>
            <a:r>
              <a:rPr lang="en-US" dirty="0" smtClean="0"/>
              <a:t>was </a:t>
            </a:r>
            <a:r>
              <a:rPr lang="en-US" dirty="0"/>
              <a:t>on November 2018 in San Diego, California</a:t>
            </a:r>
            <a:r>
              <a:rPr lang="en-US" dirty="0" smtClean="0"/>
              <a:t>. We brought 16 of our members to take part in the event.</a:t>
            </a:r>
          </a:p>
          <a:p>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215" y="3499338"/>
            <a:ext cx="4114800" cy="30861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699" y="3499338"/>
            <a:ext cx="4021016" cy="3015762"/>
          </a:xfrm>
          <a:prstGeom prst="rect">
            <a:avLst/>
          </a:prstGeom>
        </p:spPr>
      </p:pic>
    </p:spTree>
    <p:extLst>
      <p:ext uri="{BB962C8B-B14F-4D97-AF65-F5344CB8AC3E}">
        <p14:creationId xmlns:p14="http://schemas.microsoft.com/office/powerpoint/2010/main" val="3823341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495" y="718828"/>
            <a:ext cx="2841395" cy="1325563"/>
          </a:xfrm>
        </p:spPr>
        <p:txBody>
          <a:bodyPr/>
          <a:lstStyle/>
          <a:p>
            <a:pPr algn="ctr"/>
            <a:r>
              <a:rPr lang="en-US" dirty="0"/>
              <a:t>Questions?</a:t>
            </a:r>
          </a:p>
        </p:txBody>
      </p:sp>
      <p:sp>
        <p:nvSpPr>
          <p:cNvPr id="3" name="TextBox 2"/>
          <p:cNvSpPr txBox="1"/>
          <p:nvPr/>
        </p:nvSpPr>
        <p:spPr>
          <a:xfrm>
            <a:off x="5345722" y="844062"/>
            <a:ext cx="4484077" cy="1200329"/>
          </a:xfrm>
          <a:prstGeom prst="rect">
            <a:avLst/>
          </a:prstGeom>
          <a:noFill/>
        </p:spPr>
        <p:txBody>
          <a:bodyPr wrap="square" rtlCol="0">
            <a:spAutoFit/>
          </a:bodyPr>
          <a:lstStyle/>
          <a:p>
            <a:r>
              <a:rPr lang="en-US" sz="2400" dirty="0" smtClean="0"/>
              <a:t>Want to join? </a:t>
            </a:r>
          </a:p>
          <a:p>
            <a:r>
              <a:rPr lang="en-US" sz="2400" dirty="0" smtClean="0"/>
              <a:t>Email </a:t>
            </a:r>
            <a:r>
              <a:rPr lang="en-US" sz="2400" dirty="0" smtClean="0">
                <a:hlinkClick r:id="rId2"/>
              </a:rPr>
              <a:t>cjn1012@wildcats.unh.edu</a:t>
            </a:r>
            <a:endParaRPr lang="en-US" sz="2400" dirty="0" smtClean="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38" y="5142963"/>
            <a:ext cx="1178615" cy="11786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810" y="2474269"/>
            <a:ext cx="1175036" cy="11750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538" y="3821480"/>
            <a:ext cx="1149308" cy="1149308"/>
          </a:xfrm>
          <a:prstGeom prst="rect">
            <a:avLst/>
          </a:prstGeom>
        </p:spPr>
      </p:pic>
      <p:sp>
        <p:nvSpPr>
          <p:cNvPr id="7" name="TextBox 6"/>
          <p:cNvSpPr txBox="1"/>
          <p:nvPr/>
        </p:nvSpPr>
        <p:spPr>
          <a:xfrm>
            <a:off x="2333192" y="2690446"/>
            <a:ext cx="3452146" cy="369332"/>
          </a:xfrm>
          <a:prstGeom prst="rect">
            <a:avLst/>
          </a:prstGeom>
          <a:noFill/>
        </p:spPr>
        <p:txBody>
          <a:bodyPr wrap="square" rtlCol="0">
            <a:spAutoFit/>
          </a:bodyPr>
          <a:lstStyle/>
          <a:p>
            <a:r>
              <a:rPr lang="en-US" dirty="0" smtClean="0"/>
              <a:t>@</a:t>
            </a:r>
            <a:r>
              <a:rPr lang="en-US" dirty="0" err="1" smtClean="0"/>
              <a:t>unhseds</a:t>
            </a:r>
            <a:endParaRPr lang="en-US" dirty="0"/>
          </a:p>
        </p:txBody>
      </p:sp>
      <p:sp>
        <p:nvSpPr>
          <p:cNvPr id="8" name="TextBox 7"/>
          <p:cNvSpPr txBox="1"/>
          <p:nvPr/>
        </p:nvSpPr>
        <p:spPr>
          <a:xfrm>
            <a:off x="2333192" y="4162885"/>
            <a:ext cx="3452146" cy="369332"/>
          </a:xfrm>
          <a:prstGeom prst="rect">
            <a:avLst/>
          </a:prstGeom>
          <a:noFill/>
        </p:spPr>
        <p:txBody>
          <a:bodyPr wrap="square" rtlCol="0">
            <a:spAutoFit/>
          </a:bodyPr>
          <a:lstStyle/>
          <a:p>
            <a:r>
              <a:rPr lang="en-US" dirty="0" smtClean="0"/>
              <a:t>@UNHSEDS</a:t>
            </a:r>
            <a:endParaRPr lang="en-US" dirty="0"/>
          </a:p>
        </p:txBody>
      </p:sp>
      <p:sp>
        <p:nvSpPr>
          <p:cNvPr id="9" name="TextBox 8"/>
          <p:cNvSpPr txBox="1"/>
          <p:nvPr/>
        </p:nvSpPr>
        <p:spPr>
          <a:xfrm>
            <a:off x="2333191" y="5547604"/>
            <a:ext cx="9976039" cy="369332"/>
          </a:xfrm>
          <a:prstGeom prst="rect">
            <a:avLst/>
          </a:prstGeom>
          <a:noFill/>
        </p:spPr>
        <p:txBody>
          <a:bodyPr wrap="square" rtlCol="0">
            <a:spAutoFit/>
          </a:bodyPr>
          <a:lstStyle/>
          <a:p>
            <a:r>
              <a:rPr lang="en-US" dirty="0" smtClean="0"/>
              <a:t>/company/unh-students-for-the-exploration-and-development-of-space-</a:t>
            </a:r>
            <a:r>
              <a:rPr lang="en-US" dirty="0" err="1" smtClean="0"/>
              <a:t>seds</a:t>
            </a:r>
            <a:r>
              <a:rPr lang="en-US" dirty="0"/>
              <a:t>/</a:t>
            </a:r>
          </a:p>
        </p:txBody>
      </p:sp>
    </p:spTree>
    <p:extLst>
      <p:ext uri="{BB962C8B-B14F-4D97-AF65-F5344CB8AC3E}">
        <p14:creationId xmlns:p14="http://schemas.microsoft.com/office/powerpoint/2010/main" val="1199422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431</Words>
  <Application>Microsoft Office PowerPoint</Application>
  <PresentationFormat>Widescreen</PresentationFormat>
  <Paragraphs>38</Paragraphs>
  <Slides>9</Slides>
  <Notes>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UNH SEDS</vt:lpstr>
      <vt:lpstr>What is UNH SEDS?</vt:lpstr>
      <vt:lpstr>What Have We Done?</vt:lpstr>
      <vt:lpstr>PowerPoint Presentation</vt:lpstr>
      <vt:lpstr>Examples…</vt:lpstr>
      <vt:lpstr>PowerPoint Presentation</vt:lpstr>
      <vt:lpstr>Goals for UNH SEDS 2018-2019</vt:lpstr>
      <vt:lpstr>What else?</vt:lpstr>
      <vt:lpstr>Questions?</vt:lpstr>
    </vt:vector>
  </TitlesOfParts>
  <Company>University of New Hampshire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Nitschelm, Charlie J</cp:lastModifiedBy>
  <cp:revision>26</cp:revision>
  <dcterms:created xsi:type="dcterms:W3CDTF">2018-05-23T02:44:55Z</dcterms:created>
  <dcterms:modified xsi:type="dcterms:W3CDTF">2018-11-07T19:59:27Z</dcterms:modified>
</cp:coreProperties>
</file>